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s/slide38.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s/slide45.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slides/slide4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slides/slide4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slides/slide4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Override PartName="/ppt/slideLayouts/slideLayout3.xml" ContentType="application/vnd.openxmlformats-officedocument.presentationml.slideLayout+xml"/>
  <Default Extension="jpeg" ContentType="image/jpeg"/>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48"/>
  </p:notesMasterIdLst>
  <p:sldIdLst>
    <p:sldId id="256" r:id="rId2"/>
    <p:sldId id="292" r:id="rId3"/>
    <p:sldId id="282" r:id="rId4"/>
    <p:sldId id="293" r:id="rId5"/>
    <p:sldId id="294" r:id="rId6"/>
    <p:sldId id="286" r:id="rId7"/>
    <p:sldId id="287" r:id="rId8"/>
    <p:sldId id="288" r:id="rId9"/>
    <p:sldId id="259" r:id="rId10"/>
    <p:sldId id="258" r:id="rId11"/>
    <p:sldId id="295" r:id="rId12"/>
    <p:sldId id="296" r:id="rId13"/>
    <p:sldId id="297" r:id="rId14"/>
    <p:sldId id="298" r:id="rId15"/>
    <p:sldId id="299" r:id="rId16"/>
    <p:sldId id="300" r:id="rId17"/>
    <p:sldId id="301" r:id="rId18"/>
    <p:sldId id="260" r:id="rId19"/>
    <p:sldId id="261" r:id="rId20"/>
    <p:sldId id="262" r:id="rId21"/>
    <p:sldId id="263" r:id="rId22"/>
    <p:sldId id="264" r:id="rId23"/>
    <p:sldId id="265" r:id="rId24"/>
    <p:sldId id="289" r:id="rId25"/>
    <p:sldId id="285" r:id="rId26"/>
    <p:sldId id="266" r:id="rId27"/>
    <p:sldId id="269" r:id="rId28"/>
    <p:sldId id="271" r:id="rId29"/>
    <p:sldId id="272" r:id="rId30"/>
    <p:sldId id="273" r:id="rId31"/>
    <p:sldId id="274" r:id="rId32"/>
    <p:sldId id="275" r:id="rId33"/>
    <p:sldId id="290" r:id="rId34"/>
    <p:sldId id="276" r:id="rId35"/>
    <p:sldId id="277" r:id="rId36"/>
    <p:sldId id="278" r:id="rId37"/>
    <p:sldId id="279" r:id="rId38"/>
    <p:sldId id="280" r:id="rId39"/>
    <p:sldId id="291" r:id="rId40"/>
    <p:sldId id="281" r:id="rId41"/>
    <p:sldId id="284" r:id="rId42"/>
    <p:sldId id="267" r:id="rId43"/>
    <p:sldId id="268" r:id="rId44"/>
    <p:sldId id="270" r:id="rId45"/>
    <p:sldId id="302" r:id="rId46"/>
    <p:sldId id="303" r:id="rId4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68" d="100"/>
          <a:sy n="68" d="100"/>
        </p:scale>
        <p:origin x="-1428" y="-96"/>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theme" Target="theme/theme1.xml"/></Relationships>
</file>

<file path=ppt/media/image1.jpe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968632B-6BB1-4998-BF05-B3EE80C6578F}" type="datetimeFigureOut">
              <a:rPr lang="en-US" smtClean="0"/>
              <a:pPr/>
              <a:t>5/9/2019</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9D892E1-C978-462C-8A6C-8EDB06953177}"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Slide Image Placeholder 1"/>
          <p:cNvSpPr>
            <a:spLocks noGrp="1" noRot="1" noChangeAspect="1" noTextEdit="1"/>
          </p:cNvSpPr>
          <p:nvPr>
            <p:ph type="sldImg"/>
          </p:nvPr>
        </p:nvSpPr>
        <p:spPr>
          <a:xfrm>
            <a:off x="1371600" y="1143000"/>
            <a:ext cx="4114800" cy="3086100"/>
          </a:xfrm>
        </p:spPr>
      </p:sp>
      <p:sp>
        <p:nvSpPr>
          <p:cNvPr id="40963" name="Notes Placeholder 2"/>
          <p:cNvSpPr>
            <a:spLocks noGrp="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IN" altLang="en-US" dirty="0" smtClean="0"/>
          </a:p>
        </p:txBody>
      </p:sp>
      <p:sp>
        <p:nvSpPr>
          <p:cNvPr id="4" name="Slide Number Placeholder 3"/>
          <p:cNvSpPr>
            <a:spLocks noGrp="1"/>
          </p:cNvSpPr>
          <p:nvPr>
            <p:ph type="sldNum" sz="quarter" idx="5"/>
          </p:nvPr>
        </p:nvSpPr>
        <p:spPr/>
        <p:txBody>
          <a:bodyPr/>
          <a:lstStyle>
            <a:lvl1pPr>
              <a:defRPr>
                <a:solidFill>
                  <a:schemeClr val="tx1"/>
                </a:solidFill>
                <a:latin typeface="Arial" panose="020B0604020202020204" pitchFamily="34" charset="0"/>
                <a:ea typeface="SimSun" panose="02010600030101010101" pitchFamily="2" charset="-122"/>
              </a:defRPr>
            </a:lvl1pPr>
            <a:lvl2pPr marL="742950" indent="-285750">
              <a:defRPr>
                <a:solidFill>
                  <a:schemeClr val="tx1"/>
                </a:solidFill>
                <a:latin typeface="Arial" panose="020B0604020202020204" pitchFamily="34" charset="0"/>
                <a:ea typeface="SimSun" panose="02010600030101010101" pitchFamily="2" charset="-122"/>
              </a:defRPr>
            </a:lvl2pPr>
            <a:lvl3pPr marL="1143000" indent="-228600">
              <a:defRPr>
                <a:solidFill>
                  <a:schemeClr val="tx1"/>
                </a:solidFill>
                <a:latin typeface="Arial" panose="020B0604020202020204" pitchFamily="34" charset="0"/>
                <a:ea typeface="SimSun" panose="02010600030101010101" pitchFamily="2" charset="-122"/>
              </a:defRPr>
            </a:lvl3pPr>
            <a:lvl4pPr marL="1600200" indent="-228600">
              <a:defRPr>
                <a:solidFill>
                  <a:schemeClr val="tx1"/>
                </a:solidFill>
                <a:latin typeface="Arial" panose="020B0604020202020204" pitchFamily="34" charset="0"/>
                <a:ea typeface="SimSun" panose="02010600030101010101" pitchFamily="2" charset="-122"/>
              </a:defRPr>
            </a:lvl4pPr>
            <a:lvl5pPr marL="2057400" indent="-228600">
              <a:defRPr>
                <a:solidFill>
                  <a:schemeClr val="tx1"/>
                </a:solidFill>
                <a:latin typeface="Arial" panose="020B0604020202020204" pitchFamily="34" charset="0"/>
                <a:ea typeface="SimSun"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SimSun"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SimSun"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SimSun"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SimSun" panose="02010600030101010101" pitchFamily="2" charset="-122"/>
              </a:defRPr>
            </a:lvl9pPr>
          </a:lstStyle>
          <a:p>
            <a:fld id="{44309DEA-7493-4A1A-82D5-1C813098C5DA}" type="slidenum">
              <a:rPr lang="zh-CN" altLang="en-US">
                <a:solidFill>
                  <a:prstClr val="black"/>
                </a:solidFill>
                <a:latin typeface="Times New Roman" panose="02020603050405020304" pitchFamily="18" charset="0"/>
              </a:rPr>
              <a:pPr/>
              <a:t>2</a:t>
            </a:fld>
            <a:endParaRPr lang="en-US" altLang="en-US">
              <a:solidFill>
                <a:prstClr val="black"/>
              </a:solidFill>
              <a:latin typeface="Times New Roman" panose="02020603050405020304" pitchFamily="18" charset="0"/>
            </a:endParaRPr>
          </a:p>
        </p:txBody>
      </p:sp>
    </p:spTree>
    <p:extLst>
      <p:ext uri="{BB962C8B-B14F-4D97-AF65-F5344CB8AC3E}">
        <p14:creationId xmlns:p14="http://schemas.microsoft.com/office/powerpoint/2010/main" xmlns="" val="18837731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IN"/>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81117614-A8C2-4104-A3C6-F115FDB84BE0}" type="datetimeFigureOut">
              <a:rPr lang="en-US" smtClean="0">
                <a:solidFill>
                  <a:prstClr val="black">
                    <a:tint val="75000"/>
                  </a:prstClr>
                </a:solidFill>
              </a:rPr>
              <a:pPr/>
              <a:t>5/9/2019</a:t>
            </a:fld>
            <a:endParaRPr lang="en-IN">
              <a:solidFill>
                <a:prstClr val="black">
                  <a:tint val="75000"/>
                </a:prstClr>
              </a:solidFill>
            </a:endParaRPr>
          </a:p>
        </p:txBody>
      </p:sp>
      <p:sp>
        <p:nvSpPr>
          <p:cNvPr id="5" name="Footer Placeholder 4"/>
          <p:cNvSpPr>
            <a:spLocks noGrp="1"/>
          </p:cNvSpPr>
          <p:nvPr>
            <p:ph type="ftr" sz="quarter" idx="11"/>
          </p:nvPr>
        </p:nvSpPr>
        <p:spPr/>
        <p:txBody>
          <a:bodyPr/>
          <a:lstStyle/>
          <a:p>
            <a:endParaRPr lang="en-IN">
              <a:solidFill>
                <a:prstClr val="black">
                  <a:tint val="75000"/>
                </a:prstClr>
              </a:solidFill>
            </a:endParaRPr>
          </a:p>
        </p:txBody>
      </p:sp>
      <p:sp>
        <p:nvSpPr>
          <p:cNvPr id="6" name="Slide Number Placeholder 5"/>
          <p:cNvSpPr>
            <a:spLocks noGrp="1"/>
          </p:cNvSpPr>
          <p:nvPr>
            <p:ph type="sldNum" sz="quarter" idx="12"/>
          </p:nvPr>
        </p:nvSpPr>
        <p:spPr/>
        <p:txBody>
          <a:bodyPr/>
          <a:lstStyle/>
          <a:p>
            <a:fld id="{C06B1CA4-5619-43EA-A5E6-E9741FA125A8}" type="slidenum">
              <a:rPr lang="en-IN" smtClean="0">
                <a:solidFill>
                  <a:prstClr val="black">
                    <a:tint val="75000"/>
                  </a:prstClr>
                </a:solidFill>
              </a:rPr>
              <a:pPr/>
              <a:t>‹#›</a:t>
            </a:fld>
            <a:endParaRPr lang="en-IN">
              <a:solidFill>
                <a:prstClr val="black">
                  <a:tint val="75000"/>
                </a:prstClr>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81117614-A8C2-4104-A3C6-F115FDB84BE0}" type="datetimeFigureOut">
              <a:rPr lang="en-US" smtClean="0">
                <a:solidFill>
                  <a:prstClr val="black">
                    <a:tint val="75000"/>
                  </a:prstClr>
                </a:solidFill>
              </a:rPr>
              <a:pPr/>
              <a:t>5/9/2019</a:t>
            </a:fld>
            <a:endParaRPr lang="en-IN">
              <a:solidFill>
                <a:prstClr val="black">
                  <a:tint val="75000"/>
                </a:prstClr>
              </a:solidFill>
            </a:endParaRPr>
          </a:p>
        </p:txBody>
      </p:sp>
      <p:sp>
        <p:nvSpPr>
          <p:cNvPr id="5" name="Footer Placeholder 4"/>
          <p:cNvSpPr>
            <a:spLocks noGrp="1"/>
          </p:cNvSpPr>
          <p:nvPr>
            <p:ph type="ftr" sz="quarter" idx="11"/>
          </p:nvPr>
        </p:nvSpPr>
        <p:spPr/>
        <p:txBody>
          <a:bodyPr/>
          <a:lstStyle/>
          <a:p>
            <a:endParaRPr lang="en-IN">
              <a:solidFill>
                <a:prstClr val="black">
                  <a:tint val="75000"/>
                </a:prstClr>
              </a:solidFill>
            </a:endParaRPr>
          </a:p>
        </p:txBody>
      </p:sp>
      <p:sp>
        <p:nvSpPr>
          <p:cNvPr id="6" name="Slide Number Placeholder 5"/>
          <p:cNvSpPr>
            <a:spLocks noGrp="1"/>
          </p:cNvSpPr>
          <p:nvPr>
            <p:ph type="sldNum" sz="quarter" idx="12"/>
          </p:nvPr>
        </p:nvSpPr>
        <p:spPr/>
        <p:txBody>
          <a:bodyPr/>
          <a:lstStyle/>
          <a:p>
            <a:fld id="{C06B1CA4-5619-43EA-A5E6-E9741FA125A8}" type="slidenum">
              <a:rPr lang="en-IN" smtClean="0">
                <a:solidFill>
                  <a:prstClr val="black">
                    <a:tint val="75000"/>
                  </a:prstClr>
                </a:solidFill>
              </a:rPr>
              <a:pPr/>
              <a:t>‹#›</a:t>
            </a:fld>
            <a:endParaRPr lang="en-IN">
              <a:solidFill>
                <a:prstClr val="black">
                  <a:tint val="75000"/>
                </a:prstClr>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81117614-A8C2-4104-A3C6-F115FDB84BE0}" type="datetimeFigureOut">
              <a:rPr lang="en-US" smtClean="0">
                <a:solidFill>
                  <a:prstClr val="black">
                    <a:tint val="75000"/>
                  </a:prstClr>
                </a:solidFill>
              </a:rPr>
              <a:pPr/>
              <a:t>5/9/2019</a:t>
            </a:fld>
            <a:endParaRPr lang="en-IN">
              <a:solidFill>
                <a:prstClr val="black">
                  <a:tint val="75000"/>
                </a:prstClr>
              </a:solidFill>
            </a:endParaRPr>
          </a:p>
        </p:txBody>
      </p:sp>
      <p:sp>
        <p:nvSpPr>
          <p:cNvPr id="5" name="Footer Placeholder 4"/>
          <p:cNvSpPr>
            <a:spLocks noGrp="1"/>
          </p:cNvSpPr>
          <p:nvPr>
            <p:ph type="ftr" sz="quarter" idx="11"/>
          </p:nvPr>
        </p:nvSpPr>
        <p:spPr/>
        <p:txBody>
          <a:bodyPr/>
          <a:lstStyle/>
          <a:p>
            <a:endParaRPr lang="en-IN">
              <a:solidFill>
                <a:prstClr val="black">
                  <a:tint val="75000"/>
                </a:prstClr>
              </a:solidFill>
            </a:endParaRPr>
          </a:p>
        </p:txBody>
      </p:sp>
      <p:sp>
        <p:nvSpPr>
          <p:cNvPr id="6" name="Slide Number Placeholder 5"/>
          <p:cNvSpPr>
            <a:spLocks noGrp="1"/>
          </p:cNvSpPr>
          <p:nvPr>
            <p:ph type="sldNum" sz="quarter" idx="12"/>
          </p:nvPr>
        </p:nvSpPr>
        <p:spPr/>
        <p:txBody>
          <a:bodyPr/>
          <a:lstStyle/>
          <a:p>
            <a:fld id="{C06B1CA4-5619-43EA-A5E6-E9741FA125A8}" type="slidenum">
              <a:rPr lang="en-IN" smtClean="0">
                <a:solidFill>
                  <a:prstClr val="black">
                    <a:tint val="75000"/>
                  </a:prstClr>
                </a:solidFill>
              </a:rPr>
              <a:pPr/>
              <a:t>‹#›</a:t>
            </a:fld>
            <a:endParaRPr lang="en-IN">
              <a:solidFill>
                <a:prstClr val="black">
                  <a:tint val="75000"/>
                </a:prstClr>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81117614-A8C2-4104-A3C6-F115FDB84BE0}" type="datetimeFigureOut">
              <a:rPr lang="en-US" smtClean="0">
                <a:solidFill>
                  <a:prstClr val="black">
                    <a:tint val="75000"/>
                  </a:prstClr>
                </a:solidFill>
              </a:rPr>
              <a:pPr/>
              <a:t>5/9/2019</a:t>
            </a:fld>
            <a:endParaRPr lang="en-IN">
              <a:solidFill>
                <a:prstClr val="black">
                  <a:tint val="75000"/>
                </a:prstClr>
              </a:solidFill>
            </a:endParaRPr>
          </a:p>
        </p:txBody>
      </p:sp>
      <p:sp>
        <p:nvSpPr>
          <p:cNvPr id="5" name="Footer Placeholder 4"/>
          <p:cNvSpPr>
            <a:spLocks noGrp="1"/>
          </p:cNvSpPr>
          <p:nvPr>
            <p:ph type="ftr" sz="quarter" idx="11"/>
          </p:nvPr>
        </p:nvSpPr>
        <p:spPr/>
        <p:txBody>
          <a:bodyPr/>
          <a:lstStyle/>
          <a:p>
            <a:endParaRPr lang="en-IN">
              <a:solidFill>
                <a:prstClr val="black">
                  <a:tint val="75000"/>
                </a:prstClr>
              </a:solidFill>
            </a:endParaRPr>
          </a:p>
        </p:txBody>
      </p:sp>
      <p:sp>
        <p:nvSpPr>
          <p:cNvPr id="6" name="Slide Number Placeholder 5"/>
          <p:cNvSpPr>
            <a:spLocks noGrp="1"/>
          </p:cNvSpPr>
          <p:nvPr>
            <p:ph type="sldNum" sz="quarter" idx="12"/>
          </p:nvPr>
        </p:nvSpPr>
        <p:spPr/>
        <p:txBody>
          <a:bodyPr/>
          <a:lstStyle/>
          <a:p>
            <a:fld id="{C06B1CA4-5619-43EA-A5E6-E9741FA125A8}" type="slidenum">
              <a:rPr lang="en-IN" smtClean="0">
                <a:solidFill>
                  <a:prstClr val="black">
                    <a:tint val="75000"/>
                  </a:prstClr>
                </a:solidFill>
              </a:rPr>
              <a:pPr/>
              <a:t>‹#›</a:t>
            </a:fld>
            <a:endParaRPr lang="en-IN">
              <a:solidFill>
                <a:prstClr val="black">
                  <a:tint val="75000"/>
                </a:prstClr>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IN"/>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1117614-A8C2-4104-A3C6-F115FDB84BE0}" type="datetimeFigureOut">
              <a:rPr lang="en-US" smtClean="0">
                <a:solidFill>
                  <a:prstClr val="black">
                    <a:tint val="75000"/>
                  </a:prstClr>
                </a:solidFill>
              </a:rPr>
              <a:pPr/>
              <a:t>5/9/2019</a:t>
            </a:fld>
            <a:endParaRPr lang="en-IN">
              <a:solidFill>
                <a:prstClr val="black">
                  <a:tint val="75000"/>
                </a:prstClr>
              </a:solidFill>
            </a:endParaRPr>
          </a:p>
        </p:txBody>
      </p:sp>
      <p:sp>
        <p:nvSpPr>
          <p:cNvPr id="5" name="Footer Placeholder 4"/>
          <p:cNvSpPr>
            <a:spLocks noGrp="1"/>
          </p:cNvSpPr>
          <p:nvPr>
            <p:ph type="ftr" sz="quarter" idx="11"/>
          </p:nvPr>
        </p:nvSpPr>
        <p:spPr/>
        <p:txBody>
          <a:bodyPr/>
          <a:lstStyle/>
          <a:p>
            <a:endParaRPr lang="en-IN">
              <a:solidFill>
                <a:prstClr val="black">
                  <a:tint val="75000"/>
                </a:prstClr>
              </a:solidFill>
            </a:endParaRPr>
          </a:p>
        </p:txBody>
      </p:sp>
      <p:sp>
        <p:nvSpPr>
          <p:cNvPr id="6" name="Slide Number Placeholder 5"/>
          <p:cNvSpPr>
            <a:spLocks noGrp="1"/>
          </p:cNvSpPr>
          <p:nvPr>
            <p:ph type="sldNum" sz="quarter" idx="12"/>
          </p:nvPr>
        </p:nvSpPr>
        <p:spPr/>
        <p:txBody>
          <a:bodyPr/>
          <a:lstStyle/>
          <a:p>
            <a:fld id="{C06B1CA4-5619-43EA-A5E6-E9741FA125A8}" type="slidenum">
              <a:rPr lang="en-IN" smtClean="0">
                <a:solidFill>
                  <a:prstClr val="black">
                    <a:tint val="75000"/>
                  </a:prstClr>
                </a:solidFill>
              </a:rPr>
              <a:pPr/>
              <a:t>‹#›</a:t>
            </a:fld>
            <a:endParaRPr lang="en-IN">
              <a:solidFill>
                <a:prstClr val="black">
                  <a:tint val="75000"/>
                </a:prstClr>
              </a:solidFil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81117614-A8C2-4104-A3C6-F115FDB84BE0}" type="datetimeFigureOut">
              <a:rPr lang="en-US" smtClean="0">
                <a:solidFill>
                  <a:prstClr val="black">
                    <a:tint val="75000"/>
                  </a:prstClr>
                </a:solidFill>
              </a:rPr>
              <a:pPr/>
              <a:t>5/9/2019</a:t>
            </a:fld>
            <a:endParaRPr lang="en-IN">
              <a:solidFill>
                <a:prstClr val="black">
                  <a:tint val="75000"/>
                </a:prstClr>
              </a:solidFill>
            </a:endParaRPr>
          </a:p>
        </p:txBody>
      </p:sp>
      <p:sp>
        <p:nvSpPr>
          <p:cNvPr id="6" name="Footer Placeholder 5"/>
          <p:cNvSpPr>
            <a:spLocks noGrp="1"/>
          </p:cNvSpPr>
          <p:nvPr>
            <p:ph type="ftr" sz="quarter" idx="11"/>
          </p:nvPr>
        </p:nvSpPr>
        <p:spPr/>
        <p:txBody>
          <a:bodyPr/>
          <a:lstStyle/>
          <a:p>
            <a:endParaRPr lang="en-IN">
              <a:solidFill>
                <a:prstClr val="black">
                  <a:tint val="75000"/>
                </a:prstClr>
              </a:solidFill>
            </a:endParaRPr>
          </a:p>
        </p:txBody>
      </p:sp>
      <p:sp>
        <p:nvSpPr>
          <p:cNvPr id="7" name="Slide Number Placeholder 6"/>
          <p:cNvSpPr>
            <a:spLocks noGrp="1"/>
          </p:cNvSpPr>
          <p:nvPr>
            <p:ph type="sldNum" sz="quarter" idx="12"/>
          </p:nvPr>
        </p:nvSpPr>
        <p:spPr/>
        <p:txBody>
          <a:bodyPr/>
          <a:lstStyle/>
          <a:p>
            <a:fld id="{C06B1CA4-5619-43EA-A5E6-E9741FA125A8}" type="slidenum">
              <a:rPr lang="en-IN" smtClean="0">
                <a:solidFill>
                  <a:prstClr val="black">
                    <a:tint val="75000"/>
                  </a:prstClr>
                </a:solidFill>
              </a:rPr>
              <a:pPr/>
              <a:t>‹#›</a:t>
            </a:fld>
            <a:endParaRPr lang="en-IN">
              <a:solidFill>
                <a:prstClr val="black">
                  <a:tint val="75000"/>
                </a:prstClr>
              </a:solidFil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IN"/>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81117614-A8C2-4104-A3C6-F115FDB84BE0}" type="datetimeFigureOut">
              <a:rPr lang="en-US" smtClean="0">
                <a:solidFill>
                  <a:prstClr val="black">
                    <a:tint val="75000"/>
                  </a:prstClr>
                </a:solidFill>
              </a:rPr>
              <a:pPr/>
              <a:t>5/9/2019</a:t>
            </a:fld>
            <a:endParaRPr lang="en-IN">
              <a:solidFill>
                <a:prstClr val="black">
                  <a:tint val="75000"/>
                </a:prstClr>
              </a:solidFill>
            </a:endParaRPr>
          </a:p>
        </p:txBody>
      </p:sp>
      <p:sp>
        <p:nvSpPr>
          <p:cNvPr id="8" name="Footer Placeholder 7"/>
          <p:cNvSpPr>
            <a:spLocks noGrp="1"/>
          </p:cNvSpPr>
          <p:nvPr>
            <p:ph type="ftr" sz="quarter" idx="11"/>
          </p:nvPr>
        </p:nvSpPr>
        <p:spPr/>
        <p:txBody>
          <a:bodyPr/>
          <a:lstStyle/>
          <a:p>
            <a:endParaRPr lang="en-IN">
              <a:solidFill>
                <a:prstClr val="black">
                  <a:tint val="75000"/>
                </a:prstClr>
              </a:solidFill>
            </a:endParaRPr>
          </a:p>
        </p:txBody>
      </p:sp>
      <p:sp>
        <p:nvSpPr>
          <p:cNvPr id="9" name="Slide Number Placeholder 8"/>
          <p:cNvSpPr>
            <a:spLocks noGrp="1"/>
          </p:cNvSpPr>
          <p:nvPr>
            <p:ph type="sldNum" sz="quarter" idx="12"/>
          </p:nvPr>
        </p:nvSpPr>
        <p:spPr/>
        <p:txBody>
          <a:bodyPr/>
          <a:lstStyle/>
          <a:p>
            <a:fld id="{C06B1CA4-5619-43EA-A5E6-E9741FA125A8}" type="slidenum">
              <a:rPr lang="en-IN" smtClean="0">
                <a:solidFill>
                  <a:prstClr val="black">
                    <a:tint val="75000"/>
                  </a:prstClr>
                </a:solidFill>
              </a:rPr>
              <a:pPr/>
              <a:t>‹#›</a:t>
            </a:fld>
            <a:endParaRPr lang="en-IN">
              <a:solidFill>
                <a:prstClr val="black">
                  <a:tint val="75000"/>
                </a:prstClr>
              </a:solidFil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81117614-A8C2-4104-A3C6-F115FDB84BE0}" type="datetimeFigureOut">
              <a:rPr lang="en-US" smtClean="0">
                <a:solidFill>
                  <a:prstClr val="black">
                    <a:tint val="75000"/>
                  </a:prstClr>
                </a:solidFill>
              </a:rPr>
              <a:pPr/>
              <a:t>5/9/2019</a:t>
            </a:fld>
            <a:endParaRPr lang="en-IN">
              <a:solidFill>
                <a:prstClr val="black">
                  <a:tint val="75000"/>
                </a:prstClr>
              </a:solidFill>
            </a:endParaRPr>
          </a:p>
        </p:txBody>
      </p:sp>
      <p:sp>
        <p:nvSpPr>
          <p:cNvPr id="4" name="Footer Placeholder 3"/>
          <p:cNvSpPr>
            <a:spLocks noGrp="1"/>
          </p:cNvSpPr>
          <p:nvPr>
            <p:ph type="ftr" sz="quarter" idx="11"/>
          </p:nvPr>
        </p:nvSpPr>
        <p:spPr/>
        <p:txBody>
          <a:bodyPr/>
          <a:lstStyle/>
          <a:p>
            <a:endParaRPr lang="en-IN">
              <a:solidFill>
                <a:prstClr val="black">
                  <a:tint val="75000"/>
                </a:prstClr>
              </a:solidFill>
            </a:endParaRPr>
          </a:p>
        </p:txBody>
      </p:sp>
      <p:sp>
        <p:nvSpPr>
          <p:cNvPr id="5" name="Slide Number Placeholder 4"/>
          <p:cNvSpPr>
            <a:spLocks noGrp="1"/>
          </p:cNvSpPr>
          <p:nvPr>
            <p:ph type="sldNum" sz="quarter" idx="12"/>
          </p:nvPr>
        </p:nvSpPr>
        <p:spPr/>
        <p:txBody>
          <a:bodyPr/>
          <a:lstStyle/>
          <a:p>
            <a:fld id="{C06B1CA4-5619-43EA-A5E6-E9741FA125A8}" type="slidenum">
              <a:rPr lang="en-IN" smtClean="0">
                <a:solidFill>
                  <a:prstClr val="black">
                    <a:tint val="75000"/>
                  </a:prstClr>
                </a:solidFill>
              </a:rPr>
              <a:pPr/>
              <a:t>‹#›</a:t>
            </a:fld>
            <a:endParaRPr lang="en-IN">
              <a:solidFill>
                <a:prstClr val="black">
                  <a:tint val="75000"/>
                </a:prstClr>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117614-A8C2-4104-A3C6-F115FDB84BE0}" type="datetimeFigureOut">
              <a:rPr lang="en-US" smtClean="0">
                <a:solidFill>
                  <a:prstClr val="black">
                    <a:tint val="75000"/>
                  </a:prstClr>
                </a:solidFill>
              </a:rPr>
              <a:pPr/>
              <a:t>5/9/2019</a:t>
            </a:fld>
            <a:endParaRPr lang="en-IN">
              <a:solidFill>
                <a:prstClr val="black">
                  <a:tint val="75000"/>
                </a:prstClr>
              </a:solidFill>
            </a:endParaRPr>
          </a:p>
        </p:txBody>
      </p:sp>
      <p:sp>
        <p:nvSpPr>
          <p:cNvPr id="3" name="Footer Placeholder 2"/>
          <p:cNvSpPr>
            <a:spLocks noGrp="1"/>
          </p:cNvSpPr>
          <p:nvPr>
            <p:ph type="ftr" sz="quarter" idx="11"/>
          </p:nvPr>
        </p:nvSpPr>
        <p:spPr/>
        <p:txBody>
          <a:bodyPr/>
          <a:lstStyle/>
          <a:p>
            <a:endParaRPr lang="en-IN">
              <a:solidFill>
                <a:prstClr val="black">
                  <a:tint val="75000"/>
                </a:prstClr>
              </a:solidFill>
            </a:endParaRPr>
          </a:p>
        </p:txBody>
      </p:sp>
      <p:sp>
        <p:nvSpPr>
          <p:cNvPr id="4" name="Slide Number Placeholder 3"/>
          <p:cNvSpPr>
            <a:spLocks noGrp="1"/>
          </p:cNvSpPr>
          <p:nvPr>
            <p:ph type="sldNum" sz="quarter" idx="12"/>
          </p:nvPr>
        </p:nvSpPr>
        <p:spPr/>
        <p:txBody>
          <a:bodyPr/>
          <a:lstStyle/>
          <a:p>
            <a:fld id="{C06B1CA4-5619-43EA-A5E6-E9741FA125A8}" type="slidenum">
              <a:rPr lang="en-IN" smtClean="0">
                <a:solidFill>
                  <a:prstClr val="black">
                    <a:tint val="75000"/>
                  </a:prstClr>
                </a:solidFill>
              </a:rPr>
              <a:pPr/>
              <a:t>‹#›</a:t>
            </a:fld>
            <a:endParaRPr lang="en-IN">
              <a:solidFill>
                <a:prstClr val="black">
                  <a:tint val="75000"/>
                </a:prstClr>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IN"/>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1117614-A8C2-4104-A3C6-F115FDB84BE0}" type="datetimeFigureOut">
              <a:rPr lang="en-US" smtClean="0">
                <a:solidFill>
                  <a:prstClr val="black">
                    <a:tint val="75000"/>
                  </a:prstClr>
                </a:solidFill>
              </a:rPr>
              <a:pPr/>
              <a:t>5/9/2019</a:t>
            </a:fld>
            <a:endParaRPr lang="en-IN">
              <a:solidFill>
                <a:prstClr val="black">
                  <a:tint val="75000"/>
                </a:prstClr>
              </a:solidFill>
            </a:endParaRPr>
          </a:p>
        </p:txBody>
      </p:sp>
      <p:sp>
        <p:nvSpPr>
          <p:cNvPr id="6" name="Footer Placeholder 5"/>
          <p:cNvSpPr>
            <a:spLocks noGrp="1"/>
          </p:cNvSpPr>
          <p:nvPr>
            <p:ph type="ftr" sz="quarter" idx="11"/>
          </p:nvPr>
        </p:nvSpPr>
        <p:spPr/>
        <p:txBody>
          <a:bodyPr/>
          <a:lstStyle/>
          <a:p>
            <a:endParaRPr lang="en-IN">
              <a:solidFill>
                <a:prstClr val="black">
                  <a:tint val="75000"/>
                </a:prstClr>
              </a:solidFill>
            </a:endParaRPr>
          </a:p>
        </p:txBody>
      </p:sp>
      <p:sp>
        <p:nvSpPr>
          <p:cNvPr id="7" name="Slide Number Placeholder 6"/>
          <p:cNvSpPr>
            <a:spLocks noGrp="1"/>
          </p:cNvSpPr>
          <p:nvPr>
            <p:ph type="sldNum" sz="quarter" idx="12"/>
          </p:nvPr>
        </p:nvSpPr>
        <p:spPr/>
        <p:txBody>
          <a:bodyPr/>
          <a:lstStyle/>
          <a:p>
            <a:fld id="{C06B1CA4-5619-43EA-A5E6-E9741FA125A8}" type="slidenum">
              <a:rPr lang="en-IN" smtClean="0">
                <a:solidFill>
                  <a:prstClr val="black">
                    <a:tint val="75000"/>
                  </a:prstClr>
                </a:solidFill>
              </a:rPr>
              <a:pPr/>
              <a:t>‹#›</a:t>
            </a:fld>
            <a:endParaRPr lang="en-IN">
              <a:solidFill>
                <a:prstClr val="black">
                  <a:tint val="75000"/>
                </a:prstClr>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IN"/>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1117614-A8C2-4104-A3C6-F115FDB84BE0}" type="datetimeFigureOut">
              <a:rPr lang="en-US" smtClean="0">
                <a:solidFill>
                  <a:prstClr val="black">
                    <a:tint val="75000"/>
                  </a:prstClr>
                </a:solidFill>
              </a:rPr>
              <a:pPr/>
              <a:t>5/9/2019</a:t>
            </a:fld>
            <a:endParaRPr lang="en-IN">
              <a:solidFill>
                <a:prstClr val="black">
                  <a:tint val="75000"/>
                </a:prstClr>
              </a:solidFill>
            </a:endParaRPr>
          </a:p>
        </p:txBody>
      </p:sp>
      <p:sp>
        <p:nvSpPr>
          <p:cNvPr id="6" name="Footer Placeholder 5"/>
          <p:cNvSpPr>
            <a:spLocks noGrp="1"/>
          </p:cNvSpPr>
          <p:nvPr>
            <p:ph type="ftr" sz="quarter" idx="11"/>
          </p:nvPr>
        </p:nvSpPr>
        <p:spPr/>
        <p:txBody>
          <a:bodyPr/>
          <a:lstStyle/>
          <a:p>
            <a:endParaRPr lang="en-IN">
              <a:solidFill>
                <a:prstClr val="black">
                  <a:tint val="75000"/>
                </a:prstClr>
              </a:solidFill>
            </a:endParaRPr>
          </a:p>
        </p:txBody>
      </p:sp>
      <p:sp>
        <p:nvSpPr>
          <p:cNvPr id="7" name="Slide Number Placeholder 6"/>
          <p:cNvSpPr>
            <a:spLocks noGrp="1"/>
          </p:cNvSpPr>
          <p:nvPr>
            <p:ph type="sldNum" sz="quarter" idx="12"/>
          </p:nvPr>
        </p:nvSpPr>
        <p:spPr/>
        <p:txBody>
          <a:bodyPr/>
          <a:lstStyle/>
          <a:p>
            <a:fld id="{C06B1CA4-5619-43EA-A5E6-E9741FA125A8}" type="slidenum">
              <a:rPr lang="en-IN" smtClean="0">
                <a:solidFill>
                  <a:prstClr val="black">
                    <a:tint val="75000"/>
                  </a:prstClr>
                </a:solidFill>
              </a:rPr>
              <a:pPr/>
              <a:t>‹#›</a:t>
            </a:fld>
            <a:endParaRPr lang="en-IN">
              <a:solidFill>
                <a:prstClr val="black">
                  <a:tint val="75000"/>
                </a:prstClr>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cstate="print">
            <a:lum/>
          </a:blip>
          <a:srcRect/>
          <a:stretch>
            <a:fillRect l="-2000" r="-2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1117614-A8C2-4104-A3C6-F115FDB84BE0}" type="datetimeFigureOut">
              <a:rPr lang="en-US" smtClean="0">
                <a:solidFill>
                  <a:prstClr val="black">
                    <a:tint val="75000"/>
                  </a:prstClr>
                </a:solidFill>
              </a:rPr>
              <a:pPr/>
              <a:t>5/9/2019</a:t>
            </a:fld>
            <a:endParaRPr lang="en-IN">
              <a:solidFill>
                <a:prstClr val="black">
                  <a:tint val="75000"/>
                </a:prstClr>
              </a:solidFill>
            </a:endParaRP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solidFill>
                <a:prstClr val="black">
                  <a:tint val="75000"/>
                </a:prstClr>
              </a:solidFill>
            </a:endParaRP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06B1CA4-5619-43EA-A5E6-E9741FA125A8}" type="slidenum">
              <a:rPr lang="en-IN" smtClean="0">
                <a:solidFill>
                  <a:prstClr val="black">
                    <a:tint val="75000"/>
                  </a:prstClr>
                </a:solidFill>
              </a:rPr>
              <a:pPr/>
              <a:t>‹#›</a:t>
            </a:fld>
            <a:endParaRPr lang="en-IN">
              <a:solidFill>
                <a:prstClr val="black">
                  <a:tint val="75000"/>
                </a:prstClr>
              </a:solidFill>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b="1" dirty="0" smtClean="0">
                <a:latin typeface="Times New Roman" pitchFamily="18" charset="0"/>
                <a:cs typeface="Times New Roman" pitchFamily="18" charset="0"/>
              </a:rPr>
              <a:t>ML</a:t>
            </a:r>
            <a:endParaRPr lang="en-US" b="1" dirty="0">
              <a:latin typeface="Times New Roman" pitchFamily="18" charset="0"/>
              <a:cs typeface="Times New Roman" pitchFamily="18" charset="0"/>
            </a:endParaRPr>
          </a:p>
        </p:txBody>
      </p:sp>
      <p:sp>
        <p:nvSpPr>
          <p:cNvPr id="3" name="Subtitle 2"/>
          <p:cNvSpPr>
            <a:spLocks noGrp="1"/>
          </p:cNvSpPr>
          <p:nvPr>
            <p:ph type="subTitle" idx="1"/>
          </p:nvPr>
        </p:nvSpPr>
        <p:spPr/>
        <p:txBody>
          <a:bodyPr/>
          <a:lstStyle/>
          <a:p>
            <a:endParaRPr lang="en-US" dirty="0"/>
          </a:p>
        </p:txBody>
      </p:sp>
      <p:pic>
        <p:nvPicPr>
          <p:cNvPr id="48130" name="Picture 2" descr="Image result for machine learning"/>
          <p:cNvPicPr>
            <a:picLocks noChangeAspect="1" noChangeArrowheads="1"/>
          </p:cNvPicPr>
          <p:nvPr/>
        </p:nvPicPr>
        <p:blipFill>
          <a:blip r:embed="rId2" cstate="print"/>
          <a:srcRect/>
          <a:stretch>
            <a:fillRect/>
          </a:stretch>
        </p:blipFill>
        <p:spPr bwMode="auto">
          <a:xfrm>
            <a:off x="914400" y="990600"/>
            <a:ext cx="7143750" cy="4648200"/>
          </a:xfrm>
          <a:prstGeom prst="rect">
            <a:avLst/>
          </a:prstGeom>
          <a:noFill/>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Times New Roman" pitchFamily="18" charset="0"/>
                <a:cs typeface="Times New Roman" pitchFamily="18" charset="0"/>
              </a:rPr>
              <a:t>EXAMPLE</a:t>
            </a:r>
            <a:endParaRPr lang="en-US" b="1" dirty="0">
              <a:latin typeface="Times New Roman" pitchFamily="18" charset="0"/>
              <a:cs typeface="Times New Roman" pitchFamily="18" charset="0"/>
            </a:endParaRPr>
          </a:p>
        </p:txBody>
      </p:sp>
      <p:sp>
        <p:nvSpPr>
          <p:cNvPr id="3" name="Content Placeholder 2"/>
          <p:cNvSpPr>
            <a:spLocks noGrp="1"/>
          </p:cNvSpPr>
          <p:nvPr>
            <p:ph idx="1"/>
          </p:nvPr>
        </p:nvSpPr>
        <p:spPr/>
        <p:txBody>
          <a:bodyPr/>
          <a:lstStyle/>
          <a:p>
            <a:r>
              <a:rPr lang="en-US" dirty="0"/>
              <a:t> For those who have a Netflix account, all recommendations of movies or series are based on the user's historical data. </a:t>
            </a:r>
            <a:endParaRPr lang="en-US" dirty="0" smtClean="0"/>
          </a:p>
          <a:p>
            <a:r>
              <a:rPr lang="en-US" dirty="0"/>
              <a:t>Machine learning is also used for a variety of task like fraud detection, predictive </a:t>
            </a:r>
            <a:r>
              <a:rPr lang="en-US" dirty="0" smtClean="0"/>
              <a:t>maintenance.</a:t>
            </a:r>
            <a:endParaRPr lang="en-US" dirty="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normAutofit/>
          </a:bodyPr>
          <a:lstStyle/>
          <a:p>
            <a:pPr marL="0" indent="0">
              <a:buNone/>
            </a:pPr>
            <a:r>
              <a:rPr lang="en-US" sz="7200" b="1" dirty="0" smtClean="0">
                <a:latin typeface="Times New Roman" panose="02020603050405020304" pitchFamily="18" charset="0"/>
                <a:cs typeface="Times New Roman" panose="02020603050405020304" pitchFamily="18" charset="0"/>
              </a:rPr>
              <a:t>     Applications </a:t>
            </a:r>
          </a:p>
          <a:p>
            <a:pPr marL="0" indent="0">
              <a:buNone/>
            </a:pPr>
            <a:r>
              <a:rPr lang="en-US" sz="7200" b="1" dirty="0" smtClean="0">
                <a:latin typeface="Times New Roman" panose="02020603050405020304" pitchFamily="18" charset="0"/>
                <a:cs typeface="Times New Roman" panose="02020603050405020304" pitchFamily="18" charset="0"/>
              </a:rPr>
              <a:t>               of </a:t>
            </a:r>
          </a:p>
          <a:p>
            <a:pPr marL="0" indent="0">
              <a:buNone/>
            </a:pPr>
            <a:r>
              <a:rPr lang="en-US" sz="7200" b="1" dirty="0" smtClean="0">
                <a:latin typeface="Times New Roman" panose="02020603050405020304" pitchFamily="18" charset="0"/>
                <a:cs typeface="Times New Roman" panose="02020603050405020304" pitchFamily="18" charset="0"/>
              </a:rPr>
              <a:t>Machine </a:t>
            </a:r>
            <a:r>
              <a:rPr lang="en-US" sz="7200" b="1" dirty="0">
                <a:latin typeface="Times New Roman" panose="02020603050405020304" pitchFamily="18" charset="0"/>
                <a:cs typeface="Times New Roman" panose="02020603050405020304" pitchFamily="18" charset="0"/>
              </a:rPr>
              <a:t>Learning</a:t>
            </a:r>
            <a:endParaRPr lang="en-IN" sz="7200" dirty="0"/>
          </a:p>
        </p:txBody>
      </p:sp>
    </p:spTree>
    <p:extLst>
      <p:ext uri="{BB962C8B-B14F-4D97-AF65-F5344CB8AC3E}">
        <p14:creationId xmlns:p14="http://schemas.microsoft.com/office/powerpoint/2010/main" xmlns="" val="322653610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latin typeface="Times New Roman" panose="02020603050405020304" pitchFamily="18" charset="0"/>
                <a:cs typeface="Times New Roman" panose="02020603050405020304" pitchFamily="18" charset="0"/>
              </a:rPr>
              <a:t/>
            </a:r>
            <a:br>
              <a:rPr lang="en-US" b="1" dirty="0" smtClean="0">
                <a:latin typeface="Times New Roman" panose="02020603050405020304" pitchFamily="18" charset="0"/>
                <a:cs typeface="Times New Roman" panose="02020603050405020304" pitchFamily="18" charset="0"/>
              </a:rPr>
            </a:br>
            <a:r>
              <a:rPr lang="en-US" b="1" dirty="0" smtClean="0">
                <a:latin typeface="Times New Roman" panose="02020603050405020304" pitchFamily="18" charset="0"/>
                <a:cs typeface="Times New Roman" panose="02020603050405020304" pitchFamily="18" charset="0"/>
              </a:rPr>
              <a:t>Auto Friend tagging Suggestion</a:t>
            </a:r>
            <a:r>
              <a:rPr lang="en-US" b="1" dirty="0">
                <a:latin typeface="Times New Roman" panose="02020603050405020304" pitchFamily="18" charset="0"/>
                <a:cs typeface="Times New Roman" panose="02020603050405020304" pitchFamily="18" charset="0"/>
              </a:rPr>
              <a:t/>
            </a:r>
            <a:br>
              <a:rPr lang="en-US" b="1" dirty="0">
                <a:latin typeface="Times New Roman" panose="02020603050405020304" pitchFamily="18" charset="0"/>
                <a:cs typeface="Times New Roman" panose="02020603050405020304" pitchFamily="18" charset="0"/>
              </a:rPr>
            </a:br>
            <a:endParaRPr lang="en-IN" dirty="0"/>
          </a:p>
        </p:txBody>
      </p:sp>
      <p:pic>
        <p:nvPicPr>
          <p:cNvPr id="4" name="Content Placeholder 3"/>
          <p:cNvPicPr>
            <a:picLocks noGrp="1" noChangeAspect="1"/>
          </p:cNvPicPr>
          <p:nvPr>
            <p:ph idx="1"/>
          </p:nvPr>
        </p:nvPicPr>
        <p:blipFill>
          <a:blip r:embed="rId2" cstate="print"/>
          <a:stretch>
            <a:fillRect/>
          </a:stretch>
        </p:blipFill>
        <p:spPr>
          <a:xfrm>
            <a:off x="2120267" y="1690689"/>
            <a:ext cx="4542857" cy="4018816"/>
          </a:xfrm>
          <a:prstGeom prst="rect">
            <a:avLst/>
          </a:prstGeom>
        </p:spPr>
      </p:pic>
    </p:spTree>
    <p:extLst>
      <p:ext uri="{BB962C8B-B14F-4D97-AF65-F5344CB8AC3E}">
        <p14:creationId xmlns:p14="http://schemas.microsoft.com/office/powerpoint/2010/main" xmlns="" val="283899441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Netflix and amazon</a:t>
            </a:r>
            <a:endParaRPr lang="en-IN" dirty="0"/>
          </a:p>
        </p:txBody>
      </p:sp>
      <p:sp>
        <p:nvSpPr>
          <p:cNvPr id="3" name="Content Placeholder 2"/>
          <p:cNvSpPr>
            <a:spLocks noGrp="1"/>
          </p:cNvSpPr>
          <p:nvPr>
            <p:ph idx="1"/>
          </p:nvPr>
        </p:nvSpPr>
        <p:spPr/>
        <p:txBody>
          <a:bodyPr/>
          <a:lstStyle/>
          <a:p>
            <a:r>
              <a:rPr lang="en-IN" smtClean="0"/>
              <a:t>Recommender </a:t>
            </a:r>
            <a:r>
              <a:rPr lang="en-IN" dirty="0" smtClean="0"/>
              <a:t>system.</a:t>
            </a:r>
            <a:endParaRPr lang="en-IN" dirty="0"/>
          </a:p>
        </p:txBody>
      </p:sp>
      <p:pic>
        <p:nvPicPr>
          <p:cNvPr id="4" name="Picture 3"/>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1197736" y="2776201"/>
            <a:ext cx="5731098" cy="2632926"/>
          </a:xfrm>
          <a:prstGeom prst="rect">
            <a:avLst/>
          </a:prstGeom>
        </p:spPr>
      </p:pic>
    </p:spTree>
    <p:extLst>
      <p:ext uri="{BB962C8B-B14F-4D97-AF65-F5344CB8AC3E}">
        <p14:creationId xmlns:p14="http://schemas.microsoft.com/office/powerpoint/2010/main" xmlns="" val="241342396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err="1" smtClean="0"/>
              <a:t>Uber</a:t>
            </a:r>
            <a:r>
              <a:rPr lang="en-IN" dirty="0" smtClean="0"/>
              <a:t> eats</a:t>
            </a:r>
            <a:endParaRPr lang="en-IN" dirty="0"/>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xmlns="" val="0"/>
              </a:ext>
            </a:extLst>
          </a:blip>
          <a:stretch>
            <a:fillRect/>
          </a:stretch>
        </p:blipFill>
        <p:spPr>
          <a:xfrm>
            <a:off x="1996225" y="1867438"/>
            <a:ext cx="4456090" cy="3090928"/>
          </a:xfrm>
        </p:spPr>
      </p:pic>
    </p:spTree>
    <p:extLst>
      <p:ext uri="{BB962C8B-B14F-4D97-AF65-F5344CB8AC3E}">
        <p14:creationId xmlns:p14="http://schemas.microsoft.com/office/powerpoint/2010/main" xmlns="" val="22621487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latin typeface="Times New Roman" panose="02020603050405020304" pitchFamily="18" charset="0"/>
                <a:cs typeface="Times New Roman" panose="02020603050405020304" pitchFamily="18" charset="0"/>
              </a:rPr>
              <a:t>          KINECT </a:t>
            </a:r>
            <a:r>
              <a:rPr lang="en-US" b="1" dirty="0">
                <a:latin typeface="Times New Roman" panose="02020603050405020304" pitchFamily="18" charset="0"/>
                <a:cs typeface="Times New Roman" panose="02020603050405020304" pitchFamily="18" charset="0"/>
              </a:rPr>
              <a:t>Sports</a:t>
            </a:r>
            <a:br>
              <a:rPr lang="en-US" b="1" dirty="0">
                <a:latin typeface="Times New Roman" panose="02020603050405020304" pitchFamily="18" charset="0"/>
                <a:cs typeface="Times New Roman" panose="02020603050405020304" pitchFamily="18" charset="0"/>
              </a:rPr>
            </a:br>
            <a:endParaRPr lang="en-IN" dirty="0"/>
          </a:p>
        </p:txBody>
      </p:sp>
      <p:pic>
        <p:nvPicPr>
          <p:cNvPr id="4" name="Content Placeholder 3"/>
          <p:cNvPicPr>
            <a:picLocks noGrp="1" noChangeAspect="1"/>
          </p:cNvPicPr>
          <p:nvPr>
            <p:ph idx="1"/>
          </p:nvPr>
        </p:nvPicPr>
        <p:blipFill>
          <a:blip r:embed="rId2" cstate="print"/>
          <a:stretch>
            <a:fillRect/>
          </a:stretch>
        </p:blipFill>
        <p:spPr>
          <a:xfrm>
            <a:off x="2000571" y="2110818"/>
            <a:ext cx="5142857" cy="3780952"/>
          </a:xfrm>
          <a:prstGeom prst="rect">
            <a:avLst/>
          </a:prstGeom>
        </p:spPr>
      </p:pic>
    </p:spTree>
    <p:extLst>
      <p:ext uri="{BB962C8B-B14F-4D97-AF65-F5344CB8AC3E}">
        <p14:creationId xmlns:p14="http://schemas.microsoft.com/office/powerpoint/2010/main" xmlns="" val="237049945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Google translate </a:t>
            </a:r>
            <a:endParaRPr lang="en-IN" dirty="0"/>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xmlns="" val="0"/>
              </a:ext>
            </a:extLst>
          </a:blip>
          <a:stretch>
            <a:fillRect/>
          </a:stretch>
        </p:blipFill>
        <p:spPr>
          <a:xfrm>
            <a:off x="2086377" y="1867437"/>
            <a:ext cx="4984123" cy="2938719"/>
          </a:xfrm>
        </p:spPr>
      </p:pic>
    </p:spTree>
    <p:extLst>
      <p:ext uri="{BB962C8B-B14F-4D97-AF65-F5344CB8AC3E}">
        <p14:creationId xmlns:p14="http://schemas.microsoft.com/office/powerpoint/2010/main" xmlns="" val="238851136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latin typeface="Times New Roman" panose="02020603050405020304" pitchFamily="18" charset="0"/>
                <a:cs typeface="Times New Roman" panose="02020603050405020304" pitchFamily="18" charset="0"/>
              </a:rPr>
              <a:t>Speech to Text Conversion </a:t>
            </a:r>
            <a:br>
              <a:rPr lang="en-US" b="1" dirty="0">
                <a:latin typeface="Times New Roman" panose="02020603050405020304" pitchFamily="18" charset="0"/>
                <a:cs typeface="Times New Roman" panose="02020603050405020304" pitchFamily="18" charset="0"/>
              </a:rPr>
            </a:br>
            <a:endParaRPr lang="en-IN" dirty="0"/>
          </a:p>
        </p:txBody>
      </p:sp>
      <p:pic>
        <p:nvPicPr>
          <p:cNvPr id="4" name="Content Placeholder 3"/>
          <p:cNvPicPr>
            <a:picLocks noGrp="1" noChangeAspect="1"/>
          </p:cNvPicPr>
          <p:nvPr>
            <p:ph idx="1"/>
          </p:nvPr>
        </p:nvPicPr>
        <p:blipFill>
          <a:blip r:embed="rId2" cstate="print"/>
          <a:stretch>
            <a:fillRect/>
          </a:stretch>
        </p:blipFill>
        <p:spPr>
          <a:xfrm>
            <a:off x="2086379" y="2253803"/>
            <a:ext cx="4409000" cy="2795110"/>
          </a:xfrm>
          <a:prstGeom prst="rect">
            <a:avLst/>
          </a:prstGeom>
        </p:spPr>
      </p:pic>
    </p:spTree>
    <p:extLst>
      <p:ext uri="{BB962C8B-B14F-4D97-AF65-F5344CB8AC3E}">
        <p14:creationId xmlns:p14="http://schemas.microsoft.com/office/powerpoint/2010/main" xmlns="" val="43307191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Traditional Programming</a:t>
            </a:r>
            <a:endParaRPr lang="en-US" dirty="0"/>
          </a:p>
        </p:txBody>
      </p:sp>
      <p:pic>
        <p:nvPicPr>
          <p:cNvPr id="1026" name="Picture 2"/>
          <p:cNvPicPr>
            <a:picLocks noGrp="1" noChangeAspect="1" noChangeArrowheads="1"/>
          </p:cNvPicPr>
          <p:nvPr>
            <p:ph idx="1"/>
          </p:nvPr>
        </p:nvPicPr>
        <p:blipFill>
          <a:blip r:embed="rId2" cstate="print"/>
          <a:stretch>
            <a:fillRect/>
          </a:stretch>
        </p:blipFill>
        <p:spPr bwMode="auto">
          <a:xfrm>
            <a:off x="1066800" y="2310606"/>
            <a:ext cx="7010400" cy="310515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ML</a:t>
            </a:r>
            <a:endParaRPr lang="en-US" dirty="0"/>
          </a:p>
        </p:txBody>
      </p:sp>
      <p:pic>
        <p:nvPicPr>
          <p:cNvPr id="2050" name="Picture 2"/>
          <p:cNvPicPr>
            <a:picLocks noGrp="1" noChangeAspect="1" noChangeArrowheads="1"/>
          </p:cNvPicPr>
          <p:nvPr>
            <p:ph idx="1"/>
          </p:nvPr>
        </p:nvPicPr>
        <p:blipFill>
          <a:blip r:embed="rId2" cstate="print"/>
          <a:stretch>
            <a:fillRect/>
          </a:stretch>
        </p:blipFill>
        <p:spPr bwMode="auto">
          <a:xfrm>
            <a:off x="942975" y="2763044"/>
            <a:ext cx="7258050" cy="2200275"/>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4294967295"/>
          </p:nvPr>
        </p:nvSpPr>
        <p:spPr>
          <a:xfrm>
            <a:off x="838200" y="2060575"/>
            <a:ext cx="8001000" cy="1524000"/>
          </a:xfrm>
        </p:spPr>
        <p:txBody>
          <a:bodyPr/>
          <a:lstStyle/>
          <a:p>
            <a:pPr>
              <a:lnSpc>
                <a:spcPct val="150000"/>
              </a:lnSpc>
            </a:pPr>
            <a:r>
              <a:rPr lang="en-IN" sz="4400" b="1" dirty="0" smtClean="0">
                <a:latin typeface="Times New Roman" pitchFamily="18" charset="0"/>
                <a:cs typeface="Times New Roman" pitchFamily="18" charset="0"/>
              </a:rPr>
              <a:t>What is Machine Learning?</a:t>
            </a:r>
            <a:endParaRPr lang="en-IN" sz="4400" b="1" dirty="0">
              <a:latin typeface="Times New Roman" pitchFamily="18" charset="0"/>
              <a:cs typeface="Times New Roman" pitchFamily="18" charset="0"/>
            </a:endParaRPr>
          </a:p>
        </p:txBody>
      </p:sp>
    </p:spTree>
    <p:extLst>
      <p:ext uri="{BB962C8B-B14F-4D97-AF65-F5344CB8AC3E}">
        <p14:creationId xmlns:p14="http://schemas.microsoft.com/office/powerpoint/2010/main" xmlns="" val="3837546595"/>
      </p:ext>
    </p:extLst>
  </p:cSld>
  <p:clrMapOvr>
    <a:masterClrMapping/>
  </p:clrMapOvr>
  <mc:AlternateContent xmlns:mc="http://schemas.openxmlformats.org/markup-compatibility/2006">
    <mc:Choice xmlns:p14="http://schemas.microsoft.com/office/powerpoint/2010/main" xmlns="" Requires="p14">
      <p:transition spd="slow" p14:dur="2000"/>
    </mc:Choice>
    <mc:Fallback>
      <p:transition spd="slow"/>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t>How does Machine learning work?</a:t>
            </a:r>
            <a:br>
              <a:rPr lang="en-US" b="1" dirty="0"/>
            </a:br>
            <a:endParaRPr lang="en-US" dirty="0"/>
          </a:p>
        </p:txBody>
      </p:sp>
      <p:sp>
        <p:nvSpPr>
          <p:cNvPr id="3" name="Content Placeholder 2"/>
          <p:cNvSpPr>
            <a:spLocks noGrp="1"/>
          </p:cNvSpPr>
          <p:nvPr>
            <p:ph idx="1"/>
          </p:nvPr>
        </p:nvSpPr>
        <p:spPr/>
        <p:txBody>
          <a:bodyPr/>
          <a:lstStyle/>
          <a:p>
            <a:r>
              <a:rPr lang="en-US" dirty="0"/>
              <a:t>The way the machine learns is similar to the human being</a:t>
            </a:r>
            <a:r>
              <a:rPr lang="en-US" dirty="0" smtClean="0"/>
              <a:t>.</a:t>
            </a:r>
          </a:p>
          <a:p>
            <a:r>
              <a:rPr lang="en-US" dirty="0"/>
              <a:t>The core objective of machine learning is the </a:t>
            </a:r>
            <a:r>
              <a:rPr lang="en-US" b="1" dirty="0"/>
              <a:t>learning</a:t>
            </a:r>
            <a:r>
              <a:rPr lang="en-US" dirty="0"/>
              <a:t> and </a:t>
            </a:r>
            <a:r>
              <a:rPr lang="en-US" b="1" dirty="0"/>
              <a:t>inference</a:t>
            </a:r>
            <a:r>
              <a:rPr lang="en-US" dirty="0"/>
              <a:t>. </a:t>
            </a:r>
            <a:endParaRPr lang="en-US" dirty="0" smtClean="0"/>
          </a:p>
          <a:p>
            <a:r>
              <a:rPr lang="en-US" dirty="0"/>
              <a:t>The list of attributes used to solve a problem is called a </a:t>
            </a:r>
            <a:r>
              <a:rPr lang="en-US" b="1" dirty="0"/>
              <a:t>feature vector.</a:t>
            </a:r>
            <a:r>
              <a:rPr lang="en-US" dirty="0"/>
              <a:t> U</a:t>
            </a:r>
            <a:r>
              <a:rPr lang="en-US" dirty="0" smtClean="0"/>
              <a:t>sed </a:t>
            </a:r>
            <a:r>
              <a:rPr lang="en-US" dirty="0"/>
              <a:t>to tackle a problem.</a:t>
            </a: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Train Data</a:t>
            </a:r>
            <a:endParaRPr lang="en-US" dirty="0"/>
          </a:p>
        </p:txBody>
      </p:sp>
      <p:pic>
        <p:nvPicPr>
          <p:cNvPr id="3074" name="Picture 2"/>
          <p:cNvPicPr>
            <a:picLocks noGrp="1" noChangeAspect="1" noChangeArrowheads="1"/>
          </p:cNvPicPr>
          <p:nvPr>
            <p:ph idx="1"/>
          </p:nvPr>
        </p:nvPicPr>
        <p:blipFill>
          <a:blip r:embed="rId2" cstate="print"/>
          <a:stretch>
            <a:fillRect/>
          </a:stretch>
        </p:blipFill>
        <p:spPr bwMode="auto">
          <a:xfrm>
            <a:off x="1171575" y="2615406"/>
            <a:ext cx="6800850" cy="249555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Test Data</a:t>
            </a:r>
            <a:endParaRPr lang="en-US" b="1" dirty="0"/>
          </a:p>
        </p:txBody>
      </p:sp>
      <p:pic>
        <p:nvPicPr>
          <p:cNvPr id="4098" name="Picture 2"/>
          <p:cNvPicPr>
            <a:picLocks noGrp="1" noChangeAspect="1" noChangeArrowheads="1"/>
          </p:cNvPicPr>
          <p:nvPr>
            <p:ph idx="1"/>
          </p:nvPr>
        </p:nvPicPr>
        <p:blipFill>
          <a:blip r:embed="rId2" cstate="print"/>
          <a:srcRect/>
          <a:stretch>
            <a:fillRect/>
          </a:stretch>
        </p:blipFill>
        <p:spPr bwMode="auto">
          <a:xfrm>
            <a:off x="990600" y="2438400"/>
            <a:ext cx="6881812" cy="3247231"/>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life of Machine Learning</a:t>
            </a:r>
          </a:p>
        </p:txBody>
      </p:sp>
      <p:sp>
        <p:nvSpPr>
          <p:cNvPr id="3" name="Content Placeholder 2"/>
          <p:cNvSpPr>
            <a:spLocks noGrp="1"/>
          </p:cNvSpPr>
          <p:nvPr>
            <p:ph idx="1"/>
          </p:nvPr>
        </p:nvSpPr>
        <p:spPr/>
        <p:txBody>
          <a:bodyPr/>
          <a:lstStyle/>
          <a:p>
            <a:r>
              <a:rPr lang="en-US" dirty="0"/>
              <a:t>Collect data</a:t>
            </a:r>
          </a:p>
          <a:p>
            <a:r>
              <a:rPr lang="en-US" dirty="0"/>
              <a:t>Visualize </a:t>
            </a:r>
            <a:r>
              <a:rPr lang="en-US" dirty="0" smtClean="0"/>
              <a:t>data</a:t>
            </a:r>
          </a:p>
          <a:p>
            <a:r>
              <a:rPr lang="en-US" dirty="0" smtClean="0"/>
              <a:t>Feature Extraction</a:t>
            </a:r>
            <a:endParaRPr lang="en-US" dirty="0"/>
          </a:p>
          <a:p>
            <a:r>
              <a:rPr lang="en-US" dirty="0"/>
              <a:t>Train algorithm</a:t>
            </a:r>
          </a:p>
          <a:p>
            <a:r>
              <a:rPr lang="en-US" dirty="0"/>
              <a:t>Test the Algorithm</a:t>
            </a:r>
          </a:p>
          <a:p>
            <a:r>
              <a:rPr lang="en-US" dirty="0"/>
              <a:t>Use the model to make a prediction</a:t>
            </a:r>
          </a:p>
          <a:p>
            <a:endParaRPr lang="en-US" dirty="0"/>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25602" name="Picture 2"/>
          <p:cNvPicPr>
            <a:picLocks noGrp="1" noChangeAspect="1" noChangeArrowheads="1"/>
          </p:cNvPicPr>
          <p:nvPr>
            <p:ph idx="1"/>
          </p:nvPr>
        </p:nvPicPr>
        <p:blipFill>
          <a:blip r:embed="rId2" cstate="print"/>
          <a:stretch>
            <a:fillRect/>
          </a:stretch>
        </p:blipFill>
        <p:spPr bwMode="auto">
          <a:xfrm>
            <a:off x="1503260" y="1600200"/>
            <a:ext cx="6137480" cy="4525963"/>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21506" name="Picture 2"/>
          <p:cNvPicPr>
            <a:picLocks noGrp="1" noChangeAspect="1" noChangeArrowheads="1"/>
          </p:cNvPicPr>
          <p:nvPr>
            <p:ph idx="1"/>
          </p:nvPr>
        </p:nvPicPr>
        <p:blipFill>
          <a:blip r:embed="rId2" cstate="print"/>
          <a:stretch>
            <a:fillRect/>
          </a:stretch>
        </p:blipFill>
        <p:spPr bwMode="auto">
          <a:xfrm>
            <a:off x="457200" y="2104281"/>
            <a:ext cx="8229600" cy="3517801"/>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TYPES of Learning</a:t>
            </a:r>
            <a:endParaRPr lang="en-US" dirty="0"/>
          </a:p>
        </p:txBody>
      </p:sp>
      <p:sp>
        <p:nvSpPr>
          <p:cNvPr id="3" name="Content Placeholder 2"/>
          <p:cNvSpPr>
            <a:spLocks noGrp="1"/>
          </p:cNvSpPr>
          <p:nvPr>
            <p:ph idx="1"/>
          </p:nvPr>
        </p:nvSpPr>
        <p:spPr/>
        <p:txBody>
          <a:bodyPr/>
          <a:lstStyle/>
          <a:p>
            <a:r>
              <a:rPr lang="en-US" dirty="0" smtClean="0"/>
              <a:t>Supervised Learning</a:t>
            </a:r>
          </a:p>
          <a:p>
            <a:r>
              <a:rPr lang="en-US" dirty="0" smtClean="0"/>
              <a:t>Unsupervised Learning</a:t>
            </a:r>
          </a:p>
          <a:p>
            <a:r>
              <a:rPr lang="en-US" dirty="0" smtClean="0"/>
              <a:t>Reinforcement Learning</a:t>
            </a:r>
            <a:endParaRPr lang="en-US" dirty="0"/>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Supervised vs. Unsupervised</a:t>
            </a:r>
            <a:endParaRPr lang="en-US" dirty="0"/>
          </a:p>
        </p:txBody>
      </p:sp>
      <p:sp>
        <p:nvSpPr>
          <p:cNvPr id="3" name="Content Placeholder 2"/>
          <p:cNvSpPr>
            <a:spLocks noGrp="1"/>
          </p:cNvSpPr>
          <p:nvPr>
            <p:ph idx="1"/>
          </p:nvPr>
        </p:nvSpPr>
        <p:spPr/>
        <p:txBody>
          <a:bodyPr/>
          <a:lstStyle/>
          <a:p>
            <a:r>
              <a:rPr lang="en-US" dirty="0" smtClean="0"/>
              <a:t>Supervised uses Labeled Data</a:t>
            </a:r>
          </a:p>
          <a:p>
            <a:r>
              <a:rPr lang="en-US" dirty="0" smtClean="0"/>
              <a:t>Unsupervised uses Unlabeled Data</a:t>
            </a:r>
            <a:endParaRPr lang="en-US" dirty="0"/>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Supervised Learning</a:t>
            </a:r>
            <a:endParaRPr lang="en-US" dirty="0"/>
          </a:p>
        </p:txBody>
      </p:sp>
      <p:pic>
        <p:nvPicPr>
          <p:cNvPr id="7171" name="Picture 3"/>
          <p:cNvPicPr>
            <a:picLocks noGrp="1" noChangeAspect="1" noChangeArrowheads="1"/>
          </p:cNvPicPr>
          <p:nvPr>
            <p:ph idx="1"/>
          </p:nvPr>
        </p:nvPicPr>
        <p:blipFill>
          <a:blip r:embed="rId2" cstate="print"/>
          <a:stretch>
            <a:fillRect/>
          </a:stretch>
        </p:blipFill>
        <p:spPr bwMode="auto">
          <a:xfrm>
            <a:off x="457200" y="1760729"/>
            <a:ext cx="8229600" cy="4204905"/>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8194" name="Picture 2"/>
          <p:cNvPicPr>
            <a:picLocks noGrp="1" noChangeAspect="1" noChangeArrowheads="1"/>
          </p:cNvPicPr>
          <p:nvPr>
            <p:ph idx="1"/>
          </p:nvPr>
        </p:nvPicPr>
        <p:blipFill>
          <a:blip r:embed="rId2" cstate="print"/>
          <a:stretch>
            <a:fillRect/>
          </a:stretch>
        </p:blipFill>
        <p:spPr bwMode="auto">
          <a:xfrm>
            <a:off x="457200" y="1888207"/>
            <a:ext cx="8229600" cy="3949949"/>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18434" name="Picture 2"/>
          <p:cNvPicPr>
            <a:picLocks noGrp="1" noChangeAspect="1" noChangeArrowheads="1"/>
          </p:cNvPicPr>
          <p:nvPr>
            <p:ph idx="1"/>
          </p:nvPr>
        </p:nvPicPr>
        <p:blipFill>
          <a:blip r:embed="rId2" cstate="print"/>
          <a:stretch>
            <a:fillRect/>
          </a:stretch>
        </p:blipFill>
        <p:spPr bwMode="auto">
          <a:xfrm>
            <a:off x="457200" y="1999497"/>
            <a:ext cx="8229600" cy="3727368"/>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9218" name="Picture 2"/>
          <p:cNvPicPr>
            <a:picLocks noGrp="1" noChangeAspect="1" noChangeArrowheads="1"/>
          </p:cNvPicPr>
          <p:nvPr>
            <p:ph idx="1"/>
          </p:nvPr>
        </p:nvPicPr>
        <p:blipFill>
          <a:blip r:embed="rId2" cstate="print"/>
          <a:stretch>
            <a:fillRect/>
          </a:stretch>
        </p:blipFill>
        <p:spPr bwMode="auto">
          <a:xfrm>
            <a:off x="457200" y="1883419"/>
            <a:ext cx="8229600" cy="3959525"/>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10242" name="Picture 2"/>
          <p:cNvPicPr>
            <a:picLocks noGrp="1" noChangeAspect="1" noChangeArrowheads="1"/>
          </p:cNvPicPr>
          <p:nvPr>
            <p:ph idx="1"/>
          </p:nvPr>
        </p:nvPicPr>
        <p:blipFill>
          <a:blip r:embed="rId2" cstate="print"/>
          <a:stretch>
            <a:fillRect/>
          </a:stretch>
        </p:blipFill>
        <p:spPr bwMode="auto">
          <a:xfrm>
            <a:off x="457200" y="1868812"/>
            <a:ext cx="8229600" cy="3988738"/>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11266" name="Picture 2"/>
          <p:cNvPicPr>
            <a:picLocks noGrp="1" noChangeAspect="1" noChangeArrowheads="1"/>
          </p:cNvPicPr>
          <p:nvPr>
            <p:ph idx="1"/>
          </p:nvPr>
        </p:nvPicPr>
        <p:blipFill>
          <a:blip r:embed="rId2" cstate="print"/>
          <a:stretch>
            <a:fillRect/>
          </a:stretch>
        </p:blipFill>
        <p:spPr bwMode="auto">
          <a:xfrm>
            <a:off x="457200" y="1787397"/>
            <a:ext cx="8229600" cy="4151569"/>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26626" name="Picture 2"/>
          <p:cNvPicPr>
            <a:picLocks noGrp="1" noChangeAspect="1" noChangeArrowheads="1"/>
          </p:cNvPicPr>
          <p:nvPr>
            <p:ph idx="1"/>
          </p:nvPr>
        </p:nvPicPr>
        <p:blipFill>
          <a:blip r:embed="rId2" cstate="print"/>
          <a:stretch>
            <a:fillRect/>
          </a:stretch>
        </p:blipFill>
        <p:spPr bwMode="auto">
          <a:xfrm>
            <a:off x="457200" y="1776136"/>
            <a:ext cx="8229600" cy="4174091"/>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12290" name="Picture 2"/>
          <p:cNvPicPr>
            <a:picLocks noGrp="1" noChangeAspect="1" noChangeArrowheads="1"/>
          </p:cNvPicPr>
          <p:nvPr>
            <p:ph idx="1"/>
          </p:nvPr>
        </p:nvPicPr>
        <p:blipFill>
          <a:blip r:embed="rId2" cstate="print"/>
          <a:stretch>
            <a:fillRect/>
          </a:stretch>
        </p:blipFill>
        <p:spPr bwMode="auto">
          <a:xfrm>
            <a:off x="457200" y="1802430"/>
            <a:ext cx="8229600" cy="4121502"/>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13314" name="Picture 2"/>
          <p:cNvPicPr>
            <a:picLocks noGrp="1" noChangeAspect="1" noChangeArrowheads="1"/>
          </p:cNvPicPr>
          <p:nvPr>
            <p:ph idx="1"/>
          </p:nvPr>
        </p:nvPicPr>
        <p:blipFill>
          <a:blip r:embed="rId2" cstate="print"/>
          <a:stretch>
            <a:fillRect/>
          </a:stretch>
        </p:blipFill>
        <p:spPr bwMode="auto">
          <a:xfrm>
            <a:off x="457200" y="1838284"/>
            <a:ext cx="8229600" cy="4049795"/>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14338" name="Picture 2"/>
          <p:cNvPicPr>
            <a:picLocks noGrp="1" noChangeAspect="1" noChangeArrowheads="1"/>
          </p:cNvPicPr>
          <p:nvPr>
            <p:ph idx="1"/>
          </p:nvPr>
        </p:nvPicPr>
        <p:blipFill>
          <a:blip r:embed="rId2" cstate="print"/>
          <a:stretch>
            <a:fillRect/>
          </a:stretch>
        </p:blipFill>
        <p:spPr bwMode="auto">
          <a:xfrm>
            <a:off x="457200" y="1885475"/>
            <a:ext cx="8229600" cy="3955412"/>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15362" name="Picture 2"/>
          <p:cNvPicPr>
            <a:picLocks noGrp="1" noChangeAspect="1" noChangeArrowheads="1"/>
          </p:cNvPicPr>
          <p:nvPr>
            <p:ph idx="1"/>
          </p:nvPr>
        </p:nvPicPr>
        <p:blipFill>
          <a:blip r:embed="rId2" cstate="print"/>
          <a:stretch>
            <a:fillRect/>
          </a:stretch>
        </p:blipFill>
        <p:spPr bwMode="auto">
          <a:xfrm>
            <a:off x="457200" y="1859538"/>
            <a:ext cx="8229600" cy="4007287"/>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16386" name="Picture 2"/>
          <p:cNvPicPr>
            <a:picLocks noGrp="1" noChangeAspect="1" noChangeArrowheads="1"/>
          </p:cNvPicPr>
          <p:nvPr>
            <p:ph idx="1"/>
          </p:nvPr>
        </p:nvPicPr>
        <p:blipFill>
          <a:blip r:embed="rId2" cstate="print"/>
          <a:stretch>
            <a:fillRect/>
          </a:stretch>
        </p:blipFill>
        <p:spPr bwMode="auto">
          <a:xfrm>
            <a:off x="457200" y="1807458"/>
            <a:ext cx="8229600" cy="4111446"/>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27650" name="Picture 2"/>
          <p:cNvPicPr>
            <a:picLocks noGrp="1" noChangeAspect="1" noChangeArrowheads="1"/>
          </p:cNvPicPr>
          <p:nvPr>
            <p:ph idx="1"/>
          </p:nvPr>
        </p:nvPicPr>
        <p:blipFill>
          <a:blip r:embed="rId2" cstate="print"/>
          <a:stretch>
            <a:fillRect/>
          </a:stretch>
        </p:blipFill>
        <p:spPr bwMode="auto">
          <a:xfrm>
            <a:off x="457200" y="1671259"/>
            <a:ext cx="8229600" cy="4383845"/>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marL="0" indent="0">
              <a:buNone/>
            </a:pPr>
            <a:r>
              <a:rPr lang="en-IN" dirty="0"/>
              <a:t>Machine learning is a kind of AI that enables computers to think and learn on their own.</a:t>
            </a:r>
          </a:p>
          <a:p>
            <a:r>
              <a:rPr lang="en-US" dirty="0">
                <a:latin typeface="Times New Roman" panose="02020603050405020304" pitchFamily="18" charset="0"/>
                <a:cs typeface="Times New Roman" panose="02020603050405020304" pitchFamily="18" charset="0"/>
              </a:rPr>
              <a:t>Data Science - set of techniques , extract info from data.</a:t>
            </a:r>
          </a:p>
          <a:p>
            <a:r>
              <a:rPr lang="en-US" dirty="0">
                <a:latin typeface="Times New Roman" panose="02020603050405020304" pitchFamily="18" charset="0"/>
                <a:cs typeface="Times New Roman" panose="02020603050405020304" pitchFamily="18" charset="0"/>
              </a:rPr>
              <a:t>Data Mining - Collect data , search pattern, predict.</a:t>
            </a:r>
          </a:p>
          <a:p>
            <a:r>
              <a:rPr lang="en-US" dirty="0">
                <a:latin typeface="Times New Roman" panose="02020603050405020304" pitchFamily="18" charset="0"/>
                <a:cs typeface="Times New Roman" panose="02020603050405020304" pitchFamily="18" charset="0"/>
              </a:rPr>
              <a:t>Data Analysis – sense of data.</a:t>
            </a:r>
          </a:p>
          <a:p>
            <a:endParaRPr lang="en-US" dirty="0"/>
          </a:p>
        </p:txBody>
      </p:sp>
    </p:spTree>
    <p:extLst>
      <p:ext uri="{BB962C8B-B14F-4D97-AF65-F5344CB8AC3E}">
        <p14:creationId xmlns:p14="http://schemas.microsoft.com/office/powerpoint/2010/main" xmlns="" val="2977642927"/>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17410" name="Picture 2"/>
          <p:cNvPicPr>
            <a:picLocks noGrp="1" noChangeAspect="1" noChangeArrowheads="1"/>
          </p:cNvPicPr>
          <p:nvPr>
            <p:ph idx="1"/>
          </p:nvPr>
        </p:nvPicPr>
        <p:blipFill>
          <a:blip r:embed="rId2" cstate="print"/>
          <a:stretch>
            <a:fillRect/>
          </a:stretch>
        </p:blipFill>
        <p:spPr bwMode="auto">
          <a:xfrm>
            <a:off x="457200" y="1703253"/>
            <a:ext cx="8229600" cy="4319856"/>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20482" name="Picture 2"/>
          <p:cNvPicPr>
            <a:picLocks noGrp="1" noChangeAspect="1" noChangeArrowheads="1"/>
          </p:cNvPicPr>
          <p:nvPr>
            <p:ph idx="1"/>
          </p:nvPr>
        </p:nvPicPr>
        <p:blipFill>
          <a:blip r:embed="rId2" cstate="print"/>
          <a:stretch>
            <a:fillRect/>
          </a:stretch>
        </p:blipFill>
        <p:spPr bwMode="auto">
          <a:xfrm>
            <a:off x="661538" y="1600200"/>
            <a:ext cx="7820923" cy="4525963"/>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5122" name="Picture 2"/>
          <p:cNvPicPr>
            <a:picLocks noGrp="1" noChangeAspect="1" noChangeArrowheads="1"/>
          </p:cNvPicPr>
          <p:nvPr>
            <p:ph idx="1"/>
          </p:nvPr>
        </p:nvPicPr>
        <p:blipFill>
          <a:blip r:embed="rId2" cstate="print"/>
          <a:srcRect/>
          <a:stretch>
            <a:fillRect/>
          </a:stretch>
        </p:blipFill>
        <p:spPr bwMode="auto">
          <a:xfrm>
            <a:off x="533400" y="381000"/>
            <a:ext cx="8229600" cy="6078583"/>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6146" name="Picture 2"/>
          <p:cNvPicPr>
            <a:picLocks noGrp="1" noChangeAspect="1" noChangeArrowheads="1"/>
          </p:cNvPicPr>
          <p:nvPr>
            <p:ph idx="1"/>
          </p:nvPr>
        </p:nvPicPr>
        <p:blipFill>
          <a:blip r:embed="rId2" cstate="print"/>
          <a:srcRect/>
          <a:stretch>
            <a:fillRect/>
          </a:stretch>
        </p:blipFill>
        <p:spPr bwMode="auto">
          <a:xfrm>
            <a:off x="590550" y="1447800"/>
            <a:ext cx="7962900" cy="48006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Reinforcement Learning</a:t>
            </a:r>
            <a:endParaRPr lang="en-US" dirty="0"/>
          </a:p>
        </p:txBody>
      </p:sp>
      <p:sp>
        <p:nvSpPr>
          <p:cNvPr id="3" name="Content Placeholder 2"/>
          <p:cNvSpPr>
            <a:spLocks noGrp="1"/>
          </p:cNvSpPr>
          <p:nvPr>
            <p:ph idx="1"/>
          </p:nvPr>
        </p:nvSpPr>
        <p:spPr/>
        <p:txBody>
          <a:bodyPr/>
          <a:lstStyle/>
          <a:p>
            <a:r>
              <a:rPr lang="en-US" dirty="0" smtClean="0"/>
              <a:t>Reinforcement learning is all about making decisions sequentially. In simple words we can say that the out depends on the state of the current input and the next input depends on the output of the previous input.</a:t>
            </a:r>
            <a:endParaRPr lang="en-US" dirty="0"/>
          </a:p>
        </p:txBody>
      </p:sp>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1026" name="Picture 2"/>
          <p:cNvPicPr>
            <a:picLocks noGrp="1" noChangeAspect="1" noChangeArrowheads="1"/>
          </p:cNvPicPr>
          <p:nvPr>
            <p:ph idx="1"/>
          </p:nvPr>
        </p:nvPicPr>
        <p:blipFill>
          <a:blip r:embed="rId2" cstate="print"/>
          <a:srcRect/>
          <a:stretch>
            <a:fillRect/>
          </a:stretch>
        </p:blipFill>
        <p:spPr bwMode="auto">
          <a:xfrm>
            <a:off x="1219200" y="1371600"/>
            <a:ext cx="6324600" cy="4267199"/>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t>Applications of Reinforcement Learning</a:t>
            </a:r>
            <a:endParaRPr lang="en-US" dirty="0"/>
          </a:p>
        </p:txBody>
      </p:sp>
      <p:sp>
        <p:nvSpPr>
          <p:cNvPr id="3" name="Content Placeholder 2"/>
          <p:cNvSpPr>
            <a:spLocks noGrp="1"/>
          </p:cNvSpPr>
          <p:nvPr>
            <p:ph idx="1"/>
          </p:nvPr>
        </p:nvSpPr>
        <p:spPr/>
        <p:txBody>
          <a:bodyPr/>
          <a:lstStyle/>
          <a:p>
            <a:pPr fontAlgn="base"/>
            <a:r>
              <a:rPr lang="en-US" dirty="0" smtClean="0"/>
              <a:t>RL can be used in robotics for industrial automation.</a:t>
            </a:r>
          </a:p>
          <a:p>
            <a:pPr fontAlgn="base"/>
            <a:r>
              <a:rPr lang="en-US" dirty="0" smtClean="0"/>
              <a:t>RL can be used in machine learning and data processing</a:t>
            </a:r>
          </a:p>
          <a:p>
            <a:pPr fontAlgn="base"/>
            <a:r>
              <a:rPr lang="en-US" dirty="0" smtClean="0"/>
              <a:t>RL can be used to create training systems that provide custom instruction and materials according to the requirement of students.</a:t>
            </a:r>
            <a:endParaRPr lang="en-US" smtClean="0"/>
          </a:p>
          <a:p>
            <a:endParaRPr lang="en-US"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t>What is it used for?</a:t>
            </a:r>
            <a:r>
              <a:rPr lang="en-US" dirty="0" smtClean="0"/>
              <a:t/>
            </a:r>
            <a:br>
              <a:rPr lang="en-US" dirty="0" smtClean="0"/>
            </a:br>
            <a:endParaRPr lang="en-US" dirty="0"/>
          </a:p>
        </p:txBody>
      </p:sp>
      <p:sp>
        <p:nvSpPr>
          <p:cNvPr id="3" name="Content Placeholder 2"/>
          <p:cNvSpPr>
            <a:spLocks noGrp="1"/>
          </p:cNvSpPr>
          <p:nvPr>
            <p:ph idx="1"/>
          </p:nvPr>
        </p:nvSpPr>
        <p:spPr>
          <a:xfrm>
            <a:off x="628651" y="2226469"/>
            <a:ext cx="3765884" cy="3263504"/>
          </a:xfrm>
        </p:spPr>
        <p:txBody>
          <a:bodyPr>
            <a:normAutofit fontScale="70000" lnSpcReduction="20000"/>
          </a:bodyPr>
          <a:lstStyle/>
          <a:p>
            <a:r>
              <a:rPr lang="en-US" dirty="0" smtClean="0"/>
              <a:t> Fraud detection. </a:t>
            </a:r>
          </a:p>
          <a:p>
            <a:r>
              <a:rPr lang="en-US" dirty="0" smtClean="0"/>
              <a:t> Web search results. </a:t>
            </a:r>
          </a:p>
          <a:p>
            <a:r>
              <a:rPr lang="en-US" dirty="0" smtClean="0"/>
              <a:t> Real-time ads on web pages</a:t>
            </a:r>
          </a:p>
          <a:p>
            <a:r>
              <a:rPr lang="en-US" dirty="0" smtClean="0"/>
              <a:t> Credit scoring and next-best offers. </a:t>
            </a:r>
          </a:p>
          <a:p>
            <a:r>
              <a:rPr lang="en-US" dirty="0" smtClean="0"/>
              <a:t> Prediction of equipment failures. </a:t>
            </a:r>
          </a:p>
          <a:p>
            <a:r>
              <a:rPr lang="en-US" dirty="0" smtClean="0"/>
              <a:t> New pricing models. </a:t>
            </a:r>
          </a:p>
          <a:p>
            <a:r>
              <a:rPr lang="en-US" dirty="0" smtClean="0"/>
              <a:t> Network intrusion detection.</a:t>
            </a:r>
          </a:p>
          <a:p>
            <a:endParaRPr lang="en-US" dirty="0"/>
          </a:p>
        </p:txBody>
      </p:sp>
      <p:sp>
        <p:nvSpPr>
          <p:cNvPr id="4" name="Content Placeholder 2"/>
          <p:cNvSpPr txBox="1">
            <a:spLocks/>
          </p:cNvSpPr>
          <p:nvPr/>
        </p:nvSpPr>
        <p:spPr>
          <a:xfrm>
            <a:off x="4505827" y="2226469"/>
            <a:ext cx="3765884" cy="3263504"/>
          </a:xfrm>
          <a:prstGeom prst="rect">
            <a:avLst/>
          </a:prstGeom>
        </p:spPr>
        <p:txBody>
          <a:bodyPr vert="horz" lIns="68580" tIns="34290" rIns="68580" bIns="3429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100" dirty="0"/>
              <a:t>  Recommendation Engines</a:t>
            </a:r>
          </a:p>
          <a:p>
            <a:r>
              <a:rPr lang="en-US" sz="2100" dirty="0"/>
              <a:t> Customer Segmentation </a:t>
            </a:r>
          </a:p>
          <a:p>
            <a:r>
              <a:rPr lang="en-US" sz="2100" dirty="0"/>
              <a:t> Text Sentiment Analysis</a:t>
            </a:r>
          </a:p>
          <a:p>
            <a:r>
              <a:rPr lang="en-US" sz="2100" dirty="0"/>
              <a:t> Predicting Customer Churn</a:t>
            </a:r>
          </a:p>
          <a:p>
            <a:r>
              <a:rPr lang="en-US" sz="2100" dirty="0"/>
              <a:t> Pattern and image recognition. </a:t>
            </a:r>
          </a:p>
          <a:p>
            <a:r>
              <a:rPr lang="en-US" sz="2100" dirty="0"/>
              <a:t> Email spam filtering. </a:t>
            </a:r>
          </a:p>
          <a:p>
            <a:r>
              <a:rPr lang="en-US" sz="2100" dirty="0"/>
              <a:t> Financial Modeling</a:t>
            </a:r>
          </a:p>
          <a:p>
            <a:endParaRPr lang="en-US" sz="2100" dirty="0"/>
          </a:p>
        </p:txBody>
      </p:sp>
    </p:spTree>
    <p:extLst>
      <p:ext uri="{BB962C8B-B14F-4D97-AF65-F5344CB8AC3E}">
        <p14:creationId xmlns:p14="http://schemas.microsoft.com/office/powerpoint/2010/main" xmlns="" val="153049399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22530" name="Picture 2"/>
          <p:cNvPicPr>
            <a:picLocks noGrp="1" noChangeAspect="1" noChangeArrowheads="1"/>
          </p:cNvPicPr>
          <p:nvPr>
            <p:ph idx="1"/>
          </p:nvPr>
        </p:nvPicPr>
        <p:blipFill>
          <a:blip r:embed="rId2" cstate="print"/>
          <a:stretch>
            <a:fillRect/>
          </a:stretch>
        </p:blipFill>
        <p:spPr bwMode="auto">
          <a:xfrm>
            <a:off x="381000" y="1219200"/>
            <a:ext cx="8229600" cy="443529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23554" name="Picture 2"/>
          <p:cNvPicPr>
            <a:picLocks noGrp="1" noChangeAspect="1" noChangeArrowheads="1"/>
          </p:cNvPicPr>
          <p:nvPr>
            <p:ph idx="1"/>
          </p:nvPr>
        </p:nvPicPr>
        <p:blipFill>
          <a:blip r:embed="rId2" cstate="print"/>
          <a:stretch>
            <a:fillRect/>
          </a:stretch>
        </p:blipFill>
        <p:spPr bwMode="auto">
          <a:xfrm>
            <a:off x="457200" y="1219200"/>
            <a:ext cx="8229600" cy="4399233"/>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24578" name="Picture 2"/>
          <p:cNvPicPr>
            <a:picLocks noGrp="1" noChangeAspect="1" noChangeArrowheads="1"/>
          </p:cNvPicPr>
          <p:nvPr>
            <p:ph idx="1"/>
          </p:nvPr>
        </p:nvPicPr>
        <p:blipFill>
          <a:blip r:embed="rId2" cstate="print"/>
          <a:stretch>
            <a:fillRect/>
          </a:stretch>
        </p:blipFill>
        <p:spPr bwMode="auto">
          <a:xfrm>
            <a:off x="457200" y="1143000"/>
            <a:ext cx="8160221" cy="4525963"/>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Times New Roman" pitchFamily="18" charset="0"/>
                <a:cs typeface="Times New Roman" pitchFamily="18" charset="0"/>
              </a:rPr>
              <a:t>ML</a:t>
            </a:r>
            <a:endParaRPr lang="en-US" b="1" dirty="0">
              <a:latin typeface="Times New Roman" pitchFamily="18" charset="0"/>
              <a:cs typeface="Times New Roman" pitchFamily="18" charset="0"/>
            </a:endParaRPr>
          </a:p>
        </p:txBody>
      </p:sp>
      <p:sp>
        <p:nvSpPr>
          <p:cNvPr id="3" name="Content Placeholder 2"/>
          <p:cNvSpPr>
            <a:spLocks noGrp="1"/>
          </p:cNvSpPr>
          <p:nvPr>
            <p:ph idx="1"/>
          </p:nvPr>
        </p:nvSpPr>
        <p:spPr/>
        <p:txBody>
          <a:bodyPr/>
          <a:lstStyle/>
          <a:p>
            <a:r>
              <a:rPr lang="en-US" dirty="0"/>
              <a:t>Machine Learning is a system that can learn from example through self-improvement and without being explicitly coded by programmer</a:t>
            </a:r>
            <a:r>
              <a:rPr lang="en-US" dirty="0" smtClean="0"/>
              <a:t>.</a:t>
            </a:r>
          </a:p>
          <a:p>
            <a:r>
              <a:rPr lang="en-US" dirty="0"/>
              <a:t>Machine learning combines data with statistical tools to predict an output. </a:t>
            </a: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307</TotalTime>
  <Words>349</Words>
  <Application>Microsoft Office PowerPoint</Application>
  <PresentationFormat>On-screen Show (4:3)</PresentationFormat>
  <Paragraphs>67</Paragraphs>
  <Slides>46</Slides>
  <Notes>1</Notes>
  <HiddenSlides>0</HiddenSlides>
  <MMClips>0</MMClips>
  <ScaleCrop>false</ScaleCrop>
  <HeadingPairs>
    <vt:vector size="4" baseType="variant">
      <vt:variant>
        <vt:lpstr>Theme</vt:lpstr>
      </vt:variant>
      <vt:variant>
        <vt:i4>1</vt:i4>
      </vt:variant>
      <vt:variant>
        <vt:lpstr>Slide Titles</vt:lpstr>
      </vt:variant>
      <vt:variant>
        <vt:i4>46</vt:i4>
      </vt:variant>
    </vt:vector>
  </HeadingPairs>
  <TitlesOfParts>
    <vt:vector size="47" baseType="lpstr">
      <vt:lpstr>1_Office Theme</vt:lpstr>
      <vt:lpstr>ML</vt:lpstr>
      <vt:lpstr>What is Machine Learning?</vt:lpstr>
      <vt:lpstr>Slide 3</vt:lpstr>
      <vt:lpstr>Slide 4</vt:lpstr>
      <vt:lpstr>What is it used for? </vt:lpstr>
      <vt:lpstr>Slide 6</vt:lpstr>
      <vt:lpstr>Slide 7</vt:lpstr>
      <vt:lpstr>Slide 8</vt:lpstr>
      <vt:lpstr>ML</vt:lpstr>
      <vt:lpstr>EXAMPLE</vt:lpstr>
      <vt:lpstr>Slide 11</vt:lpstr>
      <vt:lpstr> Auto Friend tagging Suggestion </vt:lpstr>
      <vt:lpstr>Netflix and amazon</vt:lpstr>
      <vt:lpstr>Uber eats</vt:lpstr>
      <vt:lpstr>          KINECT Sports </vt:lpstr>
      <vt:lpstr>Google translate </vt:lpstr>
      <vt:lpstr>Speech to Text Conversion  </vt:lpstr>
      <vt:lpstr>Traditional Programming</vt:lpstr>
      <vt:lpstr>ML</vt:lpstr>
      <vt:lpstr>How does Machine learning work? </vt:lpstr>
      <vt:lpstr>Train Data</vt:lpstr>
      <vt:lpstr>Test Data</vt:lpstr>
      <vt:lpstr>The life of Machine Learning</vt:lpstr>
      <vt:lpstr>Slide 24</vt:lpstr>
      <vt:lpstr>Slide 25</vt:lpstr>
      <vt:lpstr>TYPES of Learning</vt:lpstr>
      <vt:lpstr>Supervised vs. Unsupervised</vt:lpstr>
      <vt:lpstr>Supervised Learning</vt:lpstr>
      <vt:lpstr>Slide 29</vt:lpstr>
      <vt:lpstr>Slide 30</vt:lpstr>
      <vt:lpstr>Slide 31</vt:lpstr>
      <vt:lpstr>Slide 32</vt:lpstr>
      <vt:lpstr>Slide 33</vt:lpstr>
      <vt:lpstr>Slide 34</vt:lpstr>
      <vt:lpstr>Slide 35</vt:lpstr>
      <vt:lpstr>Slide 36</vt:lpstr>
      <vt:lpstr>Slide 37</vt:lpstr>
      <vt:lpstr>Slide 38</vt:lpstr>
      <vt:lpstr>Slide 39</vt:lpstr>
      <vt:lpstr>Slide 40</vt:lpstr>
      <vt:lpstr>Slide 41</vt:lpstr>
      <vt:lpstr>Slide 42</vt:lpstr>
      <vt:lpstr>Slide 43</vt:lpstr>
      <vt:lpstr>Reinforcement Learning</vt:lpstr>
      <vt:lpstr>Slide 45</vt:lpstr>
      <vt:lpstr>Applications of Reinforcement Learning</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ML</dc:title>
  <dc:creator>Siva</dc:creator>
  <cp:lastModifiedBy>Siva</cp:lastModifiedBy>
  <cp:revision>4</cp:revision>
  <dcterms:created xsi:type="dcterms:W3CDTF">2019-05-07T04:40:54Z</dcterms:created>
  <dcterms:modified xsi:type="dcterms:W3CDTF">2019-05-09T06:28:32Z</dcterms:modified>
</cp:coreProperties>
</file>

<file path=docProps/thumbnail.jpeg>
</file>